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1EA"/>
    <a:srgbClr val="ADDE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1A58-A9DD-413C-94C5-B4F2A92CB266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E8A0C-58A2-4463-B819-5F812EBFC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45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399D-22A8-4FB0-8808-F9341B7845BC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D367E07-7897-2FB0-1034-6014085964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34" y="-313404"/>
            <a:ext cx="4175766" cy="201299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E9947D6-EF05-B1EC-DF12-88B47E8E88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614"/>
            <a:ext cx="1560443" cy="505924"/>
          </a:xfrm>
          <a:prstGeom prst="rect">
            <a:avLst/>
          </a:prstGeom>
        </p:spPr>
      </p:pic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674E85B-AC26-5FFD-FAEF-D13AA3290111}"/>
              </a:ext>
            </a:extLst>
          </p:cNvPr>
          <p:cNvCxnSpPr>
            <a:cxnSpLocks/>
          </p:cNvCxnSpPr>
          <p:nvPr userDrawn="1"/>
        </p:nvCxnSpPr>
        <p:spPr>
          <a:xfrm>
            <a:off x="4409651" y="572463"/>
            <a:ext cx="511304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A9B493-D317-906A-255E-3F4B33976244}"/>
              </a:ext>
            </a:extLst>
          </p:cNvPr>
          <p:cNvSpPr txBox="1"/>
          <p:nvPr userDrawn="1"/>
        </p:nvSpPr>
        <p:spPr>
          <a:xfrm>
            <a:off x="4317479" y="203131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名前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チーム名：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05D9F72-89C9-706F-3902-DCBCFC3AB583}"/>
              </a:ext>
            </a:extLst>
          </p:cNvPr>
          <p:cNvCxnSpPr>
            <a:cxnSpLocks/>
          </p:cNvCxnSpPr>
          <p:nvPr userDrawn="1"/>
        </p:nvCxnSpPr>
        <p:spPr>
          <a:xfrm>
            <a:off x="426990" y="1784914"/>
            <a:ext cx="9095701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876CFF7-E72F-3AFB-98C2-F3E3B6B71A53}"/>
              </a:ext>
            </a:extLst>
          </p:cNvPr>
          <p:cNvSpPr txBox="1"/>
          <p:nvPr userDrawn="1"/>
        </p:nvSpPr>
        <p:spPr>
          <a:xfrm>
            <a:off x="334818" y="1415582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タイトル：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DE519C9-8666-7BDF-A67F-A94B36C9B66B}"/>
              </a:ext>
            </a:extLst>
          </p:cNvPr>
          <p:cNvSpPr/>
          <p:nvPr userDrawn="1"/>
        </p:nvSpPr>
        <p:spPr>
          <a:xfrm>
            <a:off x="312977" y="2576894"/>
            <a:ext cx="9236364" cy="4160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3F64F5A-ABD8-BEB1-71CF-EA59BC78C000}"/>
              </a:ext>
            </a:extLst>
          </p:cNvPr>
          <p:cNvCxnSpPr>
            <a:cxnSpLocks/>
          </p:cNvCxnSpPr>
          <p:nvPr userDrawn="1"/>
        </p:nvCxnSpPr>
        <p:spPr>
          <a:xfrm>
            <a:off x="4409651" y="1089371"/>
            <a:ext cx="511304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29DAC9-E758-B461-2036-DF881055BEFA}"/>
              </a:ext>
            </a:extLst>
          </p:cNvPr>
          <p:cNvSpPr txBox="1"/>
          <p:nvPr userDrawn="1"/>
        </p:nvSpPr>
        <p:spPr>
          <a:xfrm>
            <a:off x="4317479" y="720039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学校名：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248243D-D9EF-B055-7C92-657388E84C5B}"/>
              </a:ext>
            </a:extLst>
          </p:cNvPr>
          <p:cNvSpPr txBox="1"/>
          <p:nvPr userDrawn="1"/>
        </p:nvSpPr>
        <p:spPr>
          <a:xfrm>
            <a:off x="312977" y="2640461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アイデアの詳細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8493EEF3-B87A-E7CE-B70D-4273D86DDC59}"/>
              </a:ext>
            </a:extLst>
          </p:cNvPr>
          <p:cNvCxnSpPr>
            <a:cxnSpLocks/>
          </p:cNvCxnSpPr>
          <p:nvPr userDrawn="1"/>
        </p:nvCxnSpPr>
        <p:spPr>
          <a:xfrm>
            <a:off x="405149" y="2310956"/>
            <a:ext cx="9095701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D003239-DEB6-BAC7-D5D3-9235907598E6}"/>
              </a:ext>
            </a:extLst>
          </p:cNvPr>
          <p:cNvSpPr txBox="1"/>
          <p:nvPr userDrawn="1"/>
        </p:nvSpPr>
        <p:spPr>
          <a:xfrm>
            <a:off x="312977" y="1941624"/>
            <a:ext cx="4342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解決したい現状の課題とその理由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2704568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F187-F967-4E4C-B102-AC880E3040D3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17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1119B-D8A0-4FDC-A776-3C56F8AEA161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76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2547-37CF-48C6-8E50-C83842AEB778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BF23B68-B495-2724-B634-7D7E1560F0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36" y="-267838"/>
            <a:ext cx="2573126" cy="1240417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CDA2B78-9ADD-F7E3-E333-462ABDCCD119}"/>
              </a:ext>
            </a:extLst>
          </p:cNvPr>
          <p:cNvCxnSpPr>
            <a:cxnSpLocks/>
          </p:cNvCxnSpPr>
          <p:nvPr userDrawn="1"/>
        </p:nvCxnSpPr>
        <p:spPr>
          <a:xfrm>
            <a:off x="4211159" y="498592"/>
            <a:ext cx="511304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E61FE8D-D12A-5A4A-0EE7-34B968645E2E}"/>
              </a:ext>
            </a:extLst>
          </p:cNvPr>
          <p:cNvSpPr txBox="1"/>
          <p:nvPr userDrawn="1"/>
        </p:nvSpPr>
        <p:spPr>
          <a:xfrm>
            <a:off x="4118987" y="129260"/>
            <a:ext cx="299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名前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チーム名：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558CAA-6B63-415D-36A1-55BD63D4F779}"/>
              </a:ext>
            </a:extLst>
          </p:cNvPr>
          <p:cNvSpPr/>
          <p:nvPr userDrawn="1"/>
        </p:nvSpPr>
        <p:spPr>
          <a:xfrm>
            <a:off x="334818" y="761294"/>
            <a:ext cx="9236364" cy="597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90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A33-76D3-4B39-B204-47A1F91674AC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18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C444-8C60-4B85-9483-2EFF575AA586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2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84DD-C550-4412-B99A-25FECB0CE7E9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5E7F-8AFE-477C-94EF-7D6058674075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5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6E86-A32C-4436-B15E-8313ABB955C5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13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95C8-03B7-4811-9799-87B917F4B99A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3999-C84A-4274-8F41-0A4C1CB97014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6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3BD83-1F77-470A-AA6F-A0010FEBEF08}" type="datetime1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D5D6-C125-43AC-92E7-60C114EA8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27258E-91D3-B1B3-68F9-AB56D6D442C5}"/>
              </a:ext>
            </a:extLst>
          </p:cNvPr>
          <p:cNvSpPr txBox="1"/>
          <p:nvPr userDrawn="1"/>
        </p:nvSpPr>
        <p:spPr>
          <a:xfrm>
            <a:off x="9140522" y="6341529"/>
            <a:ext cx="82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780C809-18B6-E1B1-AF3D-B2EF600D43B7}"/>
              </a:ext>
            </a:extLst>
          </p:cNvPr>
          <p:cNvSpPr/>
          <p:nvPr userDrawn="1"/>
        </p:nvSpPr>
        <p:spPr>
          <a:xfrm>
            <a:off x="-2" y="0"/>
            <a:ext cx="9906001" cy="6858000"/>
          </a:xfrm>
          <a:prstGeom prst="rect">
            <a:avLst/>
          </a:prstGeom>
          <a:solidFill>
            <a:srgbClr val="ADDE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D5F228F-792B-B3BC-0E58-A6EA433298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" y="0"/>
            <a:ext cx="9904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5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81ED8F-DC58-7700-2E20-0710567A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3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D8E088-7B85-73B1-72DB-942584A2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D5D6-C125-43AC-92E7-60C114EA866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413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sms166</dc:creator>
  <cp:lastModifiedBy>花世 三村</cp:lastModifiedBy>
  <cp:revision>11</cp:revision>
  <dcterms:created xsi:type="dcterms:W3CDTF">2024-04-16T03:13:33Z</dcterms:created>
  <dcterms:modified xsi:type="dcterms:W3CDTF">2024-05-14T01:28:30Z</dcterms:modified>
</cp:coreProperties>
</file>