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9" r:id="rId2"/>
    <p:sldId id="260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D1EA"/>
    <a:srgbClr val="ADDEF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76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6C1A58-A9DD-413C-94C5-B4F2A92CB266}" type="datetimeFigureOut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3E8A0C-58A2-4463-B819-5F812EBFC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4454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5399D-22A8-4FB0-8808-F9341B7845BC}" type="datetime1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3D5D6-C125-43AC-92E7-60C114EA866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2D367E07-7897-2FB0-1034-6014085964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34" y="-313404"/>
            <a:ext cx="4175766" cy="2012995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7E9947D6-EF05-B1EC-DF12-88B47E8E888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614"/>
            <a:ext cx="1560443" cy="505924"/>
          </a:xfrm>
          <a:prstGeom prst="rect">
            <a:avLst/>
          </a:prstGeom>
        </p:spPr>
      </p:pic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9674E85B-AC26-5FFD-FAEF-D13AA3290111}"/>
              </a:ext>
            </a:extLst>
          </p:cNvPr>
          <p:cNvCxnSpPr>
            <a:cxnSpLocks/>
          </p:cNvCxnSpPr>
          <p:nvPr userDrawn="1"/>
        </p:nvCxnSpPr>
        <p:spPr>
          <a:xfrm>
            <a:off x="4409651" y="572463"/>
            <a:ext cx="5113040" cy="0"/>
          </a:xfrm>
          <a:prstGeom prst="line">
            <a:avLst/>
          </a:prstGeom>
          <a:ln w="3810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0A9B493-D317-906A-255E-3F4B33976244}"/>
              </a:ext>
            </a:extLst>
          </p:cNvPr>
          <p:cNvSpPr txBox="1"/>
          <p:nvPr userDrawn="1"/>
        </p:nvSpPr>
        <p:spPr>
          <a:xfrm>
            <a:off x="4317479" y="203131"/>
            <a:ext cx="29925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名前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チーム名：</a:t>
            </a: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305D9F72-89C9-706F-3902-DCBCFC3AB583}"/>
              </a:ext>
            </a:extLst>
          </p:cNvPr>
          <p:cNvCxnSpPr>
            <a:cxnSpLocks/>
          </p:cNvCxnSpPr>
          <p:nvPr userDrawn="1"/>
        </p:nvCxnSpPr>
        <p:spPr>
          <a:xfrm>
            <a:off x="426990" y="1784914"/>
            <a:ext cx="9095701" cy="0"/>
          </a:xfrm>
          <a:prstGeom prst="line">
            <a:avLst/>
          </a:prstGeom>
          <a:ln w="3810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876CFF7-E72F-3AFB-98C2-F3E3B6B71A53}"/>
              </a:ext>
            </a:extLst>
          </p:cNvPr>
          <p:cNvSpPr txBox="1"/>
          <p:nvPr userDrawn="1"/>
        </p:nvSpPr>
        <p:spPr>
          <a:xfrm>
            <a:off x="334818" y="1415582"/>
            <a:ext cx="29925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タイトル：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9DE519C9-8666-7BDF-A67F-A94B36C9B66B}"/>
              </a:ext>
            </a:extLst>
          </p:cNvPr>
          <p:cNvSpPr/>
          <p:nvPr userDrawn="1"/>
        </p:nvSpPr>
        <p:spPr>
          <a:xfrm>
            <a:off x="312977" y="2576894"/>
            <a:ext cx="9236364" cy="41608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03F64F5A-ABD8-BEB1-71CF-EA59BC78C000}"/>
              </a:ext>
            </a:extLst>
          </p:cNvPr>
          <p:cNvCxnSpPr>
            <a:cxnSpLocks/>
          </p:cNvCxnSpPr>
          <p:nvPr userDrawn="1"/>
        </p:nvCxnSpPr>
        <p:spPr>
          <a:xfrm>
            <a:off x="4409651" y="1089371"/>
            <a:ext cx="5113040" cy="0"/>
          </a:xfrm>
          <a:prstGeom prst="line">
            <a:avLst/>
          </a:prstGeom>
          <a:ln w="3810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529DAC9-E758-B461-2036-DF881055BEFA}"/>
              </a:ext>
            </a:extLst>
          </p:cNvPr>
          <p:cNvSpPr txBox="1"/>
          <p:nvPr userDrawn="1"/>
        </p:nvSpPr>
        <p:spPr>
          <a:xfrm>
            <a:off x="4317479" y="720039"/>
            <a:ext cx="29925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学校名：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248243D-D9EF-B055-7C92-657388E84C5B}"/>
              </a:ext>
            </a:extLst>
          </p:cNvPr>
          <p:cNvSpPr txBox="1"/>
          <p:nvPr userDrawn="1"/>
        </p:nvSpPr>
        <p:spPr>
          <a:xfrm>
            <a:off x="312977" y="2640461"/>
            <a:ext cx="29925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アイデアの詳細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8493EEF3-B87A-E7CE-B70D-4273D86DDC59}"/>
              </a:ext>
            </a:extLst>
          </p:cNvPr>
          <p:cNvCxnSpPr>
            <a:cxnSpLocks/>
          </p:cNvCxnSpPr>
          <p:nvPr userDrawn="1"/>
        </p:nvCxnSpPr>
        <p:spPr>
          <a:xfrm>
            <a:off x="405149" y="2310956"/>
            <a:ext cx="9095701" cy="0"/>
          </a:xfrm>
          <a:prstGeom prst="line">
            <a:avLst/>
          </a:prstGeom>
          <a:ln w="3810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D003239-DEB6-BAC7-D5D3-9235907598E6}"/>
              </a:ext>
            </a:extLst>
          </p:cNvPr>
          <p:cNvSpPr txBox="1"/>
          <p:nvPr userDrawn="1"/>
        </p:nvSpPr>
        <p:spPr>
          <a:xfrm>
            <a:off x="312977" y="1941624"/>
            <a:ext cx="43421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400" b="1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解決したい現状の課題とその理由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</a:p>
        </p:txBody>
      </p:sp>
    </p:spTree>
    <p:extLst>
      <p:ext uri="{BB962C8B-B14F-4D97-AF65-F5344CB8AC3E}">
        <p14:creationId xmlns:p14="http://schemas.microsoft.com/office/powerpoint/2010/main" val="2704568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1F187-F967-4E4C-B102-AC880E3040D3}" type="datetime1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3D5D6-C125-43AC-92E7-60C114EA86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9174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1119B-D8A0-4FDC-A776-3C56F8AEA161}" type="datetime1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3D5D6-C125-43AC-92E7-60C114EA86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8762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C2547-37CF-48C6-8E50-C83842AEB778}" type="datetime1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3D5D6-C125-43AC-92E7-60C114EA866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FBF23B68-B495-2724-B634-7D7E1560F0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136" y="-267838"/>
            <a:ext cx="2573126" cy="1240417"/>
          </a:xfrm>
          <a:prstGeom prst="rect">
            <a:avLst/>
          </a:prstGeom>
        </p:spPr>
      </p:pic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6CDA2B78-9ADD-F7E3-E333-462ABDCCD119}"/>
              </a:ext>
            </a:extLst>
          </p:cNvPr>
          <p:cNvCxnSpPr>
            <a:cxnSpLocks/>
          </p:cNvCxnSpPr>
          <p:nvPr userDrawn="1"/>
        </p:nvCxnSpPr>
        <p:spPr>
          <a:xfrm>
            <a:off x="4211159" y="498592"/>
            <a:ext cx="5113040" cy="0"/>
          </a:xfrm>
          <a:prstGeom prst="line">
            <a:avLst/>
          </a:prstGeom>
          <a:ln w="3810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E61FE8D-D12A-5A4A-0EE7-34B968645E2E}"/>
              </a:ext>
            </a:extLst>
          </p:cNvPr>
          <p:cNvSpPr txBox="1"/>
          <p:nvPr userDrawn="1"/>
        </p:nvSpPr>
        <p:spPr>
          <a:xfrm>
            <a:off x="4118987" y="129260"/>
            <a:ext cx="29925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名前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チーム名：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5558CAA-6B63-415D-36A1-55BD63D4F779}"/>
              </a:ext>
            </a:extLst>
          </p:cNvPr>
          <p:cNvSpPr/>
          <p:nvPr userDrawn="1"/>
        </p:nvSpPr>
        <p:spPr>
          <a:xfrm>
            <a:off x="334818" y="761294"/>
            <a:ext cx="9236364" cy="59765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9907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0A33-76D3-4B39-B204-47A1F91674AC}" type="datetime1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3D5D6-C125-43AC-92E7-60C114EA86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6180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DC444-8C60-4B85-9483-2EFF575AA586}" type="datetime1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3D5D6-C125-43AC-92E7-60C114EA86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322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B84DD-C550-4412-B99A-25FECB0CE7E9}" type="datetime1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3D5D6-C125-43AC-92E7-60C114EA86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422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C5E7F-8AFE-477C-94EF-7D6058674075}" type="datetime1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3D5D6-C125-43AC-92E7-60C114EA86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7584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56E86-A32C-4436-B15E-8313ABB955C5}" type="datetime1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3D5D6-C125-43AC-92E7-60C114EA86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9133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95C8-03B7-4811-9799-87B917F4B99A}" type="datetime1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3D5D6-C125-43AC-92E7-60C114EA86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9099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33999-C84A-4274-8F41-0A4C1CB97014}" type="datetime1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3D5D6-C125-43AC-92E7-60C114EA86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2769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3BD83-1F77-470A-AA6F-A0010FEBEF08}" type="datetime1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3D5D6-C125-43AC-92E7-60C114EA866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227258E-91D3-B1B3-68F9-AB56D6D442C5}"/>
              </a:ext>
            </a:extLst>
          </p:cNvPr>
          <p:cNvSpPr txBox="1"/>
          <p:nvPr userDrawn="1"/>
        </p:nvSpPr>
        <p:spPr>
          <a:xfrm>
            <a:off x="9140522" y="6341529"/>
            <a:ext cx="8220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780C809-18B6-E1B1-AF3D-B2EF600D43B7}"/>
              </a:ext>
            </a:extLst>
          </p:cNvPr>
          <p:cNvSpPr/>
          <p:nvPr userDrawn="1"/>
        </p:nvSpPr>
        <p:spPr>
          <a:xfrm>
            <a:off x="-2" y="0"/>
            <a:ext cx="9906001" cy="6858000"/>
          </a:xfrm>
          <a:prstGeom prst="rect">
            <a:avLst/>
          </a:prstGeom>
          <a:solidFill>
            <a:srgbClr val="ADDE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6D5F228F-792B-B3BC-0E58-A6EA4332981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6" y="0"/>
            <a:ext cx="990465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154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12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C781ED8F-DC58-7700-2E20-0710567AA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3D5D6-C125-43AC-92E7-60C114EA866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034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9D8E088-7B85-73B1-72DB-942584A2D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3D5D6-C125-43AC-92E7-60C114EA866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8413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</TotalTime>
  <Words>2</Words>
  <Application>Microsoft Office PowerPoint</Application>
  <PresentationFormat>A4 210 x 297 mm</PresentationFormat>
  <Paragraphs>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sms166</dc:creator>
  <cp:lastModifiedBy>花世 三村</cp:lastModifiedBy>
  <cp:revision>11</cp:revision>
  <dcterms:created xsi:type="dcterms:W3CDTF">2024-04-16T03:13:33Z</dcterms:created>
  <dcterms:modified xsi:type="dcterms:W3CDTF">2024-05-14T01:28:30Z</dcterms:modified>
</cp:coreProperties>
</file>